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66" r:id="rId5"/>
    <p:sldId id="268" r:id="rId6"/>
    <p:sldId id="267" r:id="rId7"/>
    <p:sldId id="270" r:id="rId8"/>
    <p:sldId id="272" r:id="rId9"/>
    <p:sldId id="27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404664"/>
            <a:ext cx="8352928" cy="59766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cap="all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Городской КОНКУРС </a:t>
            </a:r>
          </a:p>
          <a:p>
            <a:pPr algn="ctr"/>
            <a:r>
              <a:rPr lang="ru-RU" sz="3600" b="1" cap="all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«ЛУЧШИЙ ОБРАЗОВАТЕЛЬНЫЙ САЙТ»</a:t>
            </a:r>
            <a:r>
              <a:rPr lang="ru-RU" sz="1600" b="1" dirty="0" smtClean="0"/>
              <a:t> </a:t>
            </a:r>
            <a:endParaRPr lang="ru-RU" sz="1600" b="1" dirty="0"/>
          </a:p>
        </p:txBody>
      </p:sp>
      <p:pic>
        <p:nvPicPr>
          <p:cNvPr id="1026" name="Picture 2" descr="C:\Users\Шевцова Н В\Desktop\_sayt logo_bez nogki_5a055a2f3c83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487488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5436096" y="5589240"/>
            <a:ext cx="3528392" cy="10584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ШЕВЦОВА </a:t>
            </a:r>
            <a:b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НАТАЛЬЯ ВЛАДИМИРОВНА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методист МБОУ ДПО «НМЦ»</a:t>
            </a:r>
            <a:endParaRPr lang="ru-RU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1627" y="8773"/>
            <a:ext cx="6048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Тематическая консультация «На пороге конкурса сайтов»</a:t>
            </a:r>
            <a:endParaRPr lang="ru-RU" sz="1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0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1627" y="8773"/>
            <a:ext cx="6048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Тематическая консультация «На пороге конкурса сайтов»</a:t>
            </a:r>
            <a:endParaRPr lang="ru-RU" sz="1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404664"/>
            <a:ext cx="8352928" cy="561662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Шевцова Н В\Desktop\_sayt logo_bez nogki_5a055a2f3c83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487488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783331" y="764705"/>
            <a:ext cx="6194749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СРОКИ ПРОВЕДЕНИЯ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1988840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Прием документов: </a:t>
            </a:r>
            <a:r>
              <a:rPr lang="ru-RU" sz="28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02-06 декабря 2019 г.</a:t>
            </a:r>
            <a:endParaRPr lang="ru-RU" sz="2800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Время проведения: </a:t>
            </a:r>
            <a:br>
              <a:rPr lang="ru-RU" sz="2800" dirty="0" smtClean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31.01.2020 г.</a:t>
            </a:r>
          </a:p>
          <a:p>
            <a:endParaRPr lang="ru-RU" sz="28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Дискуссионная площадка </a:t>
            </a:r>
            <a:r>
              <a:rPr lang="ru-RU" sz="28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«Есть мнение: итоги конкурса «Лучший образовательный сайт»»</a:t>
            </a:r>
            <a:endParaRPr lang="ru-RU" sz="2800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ru-RU" sz="28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20 </a:t>
            </a:r>
            <a:r>
              <a:rPr lang="ru-RU" sz="28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февраля </a:t>
            </a:r>
            <a:r>
              <a:rPr lang="ru-RU" sz="28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2020 </a:t>
            </a:r>
            <a:r>
              <a:rPr lang="ru-RU" sz="28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г.</a:t>
            </a:r>
            <a:endParaRPr lang="ru-RU" sz="28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07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1627" y="8773"/>
            <a:ext cx="6048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Тематическая консультация «На пороге конкурса сайтов»</a:t>
            </a:r>
            <a:endParaRPr lang="ru-RU" sz="1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404664"/>
            <a:ext cx="8352928" cy="59766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2" descr="C:\Users\Шевцова Н В\Desktop\_sayt logo_bez nogki_5a055a2f3c83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487488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783331" y="764704"/>
            <a:ext cx="6194749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УЧАСТНИКИ КОНКУРСА</a:t>
            </a:r>
            <a:endParaRPr lang="ru-RU" sz="32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2132856"/>
            <a:ext cx="75587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Образовательные организации г. Кемерово, реализующие программы дошкольного, общего и дополнительного образования детей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Педагоги (персональные ресурсы)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Профессиональные сообщества педагогов</a:t>
            </a:r>
            <a:endParaRPr lang="ru-RU" sz="28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85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1627" y="8773"/>
            <a:ext cx="6048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Тематическая консультация «На пороге конкурса сайтов»</a:t>
            </a:r>
            <a:endParaRPr lang="ru-RU" sz="1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404664"/>
            <a:ext cx="8352928" cy="59766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Шевцова Н В\Desktop\_sayt logo_bez nogki_5a055a2f3c83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487488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783331" y="620688"/>
            <a:ext cx="6194749" cy="10801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ПОРЯДОК ПРОВЕДЕНИЯ  КОНКУРСА</a:t>
            </a:r>
            <a:endParaRPr lang="ru-RU" sz="32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2483768" y="2420888"/>
            <a:ext cx="504056" cy="30011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588224" y="2429971"/>
            <a:ext cx="576064" cy="291029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851248" y="2924944"/>
            <a:ext cx="3072680" cy="30243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Конкурсное задание № 1</a:t>
            </a:r>
          </a:p>
          <a:p>
            <a:pPr algn="ctr"/>
            <a:endParaRPr lang="ru-RU" sz="2800" b="1" cap="all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800" b="1" cap="all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Аннотация</a:t>
            </a:r>
            <a:r>
              <a:rPr lang="ru-RU" sz="2800" b="1" cap="all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endParaRPr lang="ru-RU" cap="all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algn="ctr"/>
            <a:endParaRPr lang="ru-RU" cap="all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95900" y="2935796"/>
            <a:ext cx="3072680" cy="30134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Конкурсное задание № 2</a:t>
            </a:r>
            <a:endParaRPr lang="ru-RU" sz="2800" b="1" cap="all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/>
            <a:endParaRPr lang="ru-RU" b="1" cap="all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000" b="1" cap="all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Действующая </a:t>
            </a:r>
          </a:p>
          <a:p>
            <a:pPr algn="ctr"/>
            <a:r>
              <a:rPr lang="ru-RU" sz="2000" b="1" cap="all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Ссылка на сайт</a:t>
            </a:r>
            <a:endParaRPr lang="ru-RU" sz="1600" b="1" cap="all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129779" y="1852948"/>
            <a:ext cx="3312368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Заочный формат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54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1627" y="8773"/>
            <a:ext cx="6048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Тематическая консультация «На пороге конкурса сайтов»</a:t>
            </a:r>
            <a:endParaRPr lang="ru-RU" sz="1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404664"/>
            <a:ext cx="8352928" cy="59766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Шевцова Н В\Desktop\_sayt logo_bez nogki_5a055a2f3c83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487488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783331" y="764705"/>
            <a:ext cx="6194749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КРИТЕРИИ ОЦЕНИВАНИЯ</a:t>
            </a:r>
            <a:endParaRPr lang="ru-RU" sz="3600" b="1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1723" y="2276872"/>
            <a:ext cx="779856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Соответствие сайта установленным требованиям (Приказ </a:t>
            </a:r>
            <a:r>
              <a:rPr lang="ru-RU" sz="2400" dirty="0" err="1" smtClean="0">
                <a:solidFill>
                  <a:srgbClr val="0070C0"/>
                </a:solidFill>
                <a:latin typeface="Arial Narrow" panose="020B0606020202030204" pitchFamily="34" charset="0"/>
              </a:rPr>
              <a:t>Рособрнадзора</a:t>
            </a: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№ 785)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Наличие информации во всех разделах сайта; соответствие целям и задачам ресурса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Динамичность ресурса (обновление не реже 2 раз в месяц)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Выдержанность структуры, навигация сайта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Наличие инструментов, компонентов </a:t>
            </a:r>
            <a:r>
              <a:rPr lang="ru-RU" sz="2400" dirty="0" err="1" smtClean="0">
                <a:solidFill>
                  <a:srgbClr val="0070C0"/>
                </a:solidFill>
                <a:latin typeface="Arial Narrow" panose="020B0606020202030204" pitchFamily="34" charset="0"/>
              </a:rPr>
              <a:t>взаимовдействия</a:t>
            </a:r>
            <a:endParaRPr lang="ru-RU" sz="2400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Мультимедийность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Наличие и выдержанность стиля оформления</a:t>
            </a:r>
            <a:r>
              <a:rPr lang="ru-RU" sz="2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ru-RU" sz="32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54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1627" y="8773"/>
            <a:ext cx="6048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Тематическая консультация «На пороге конкурса сайтов»</a:t>
            </a:r>
            <a:endParaRPr lang="ru-RU" sz="1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404664"/>
            <a:ext cx="8352928" cy="59766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Шевцова Н В\Desktop\_sayt logo_bez nogki_5a055a2f3c83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487488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783331" y="764704"/>
            <a:ext cx="6194749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НОМИНАЦИИ КОНКУРСА</a:t>
            </a:r>
            <a:endParaRPr lang="ru-RU" sz="32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5556" y="1677953"/>
            <a:ext cx="799288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«Лучший сайт ДОО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»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«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Лучший сайт ОО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»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«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Лучший сайт УДО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»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«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Лучший сайт педагога ДОО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»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«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Лучший сайт педагога ОО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»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«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Лучший сайт педагога УДО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»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«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Лучший сайт профессионального педагогического сообщества дошкольного образования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»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«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Лучший сайт профессионального педагогического сообщества общеобразовательной школы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»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«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Лучший сайт профессионального педагогического сообщества дополнительного образования»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54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1627" y="8773"/>
            <a:ext cx="6048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Тематическая консультация «На пороге конкурса сайтов»</a:t>
            </a:r>
            <a:endParaRPr lang="ru-RU" sz="1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404664"/>
            <a:ext cx="8352928" cy="59766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Шевцова Н В\Desktop\_sayt logo_bez nogki_5a055a2f3c83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487488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783331" y="764705"/>
            <a:ext cx="6194749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ОФОРМЛЕНИЕ МАТЕРИАЛОВ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1560" y="1700808"/>
            <a:ext cx="770279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Копии документов участника/ руководителя авторского коллектива 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(паспорт (1 стр. и стр. с отметкой о регистрации), ИНН, пенсионное страховое свидетельство, Устав/ лицензия/ свидетельство о государственной аккредитации образовательной организации, трудовая книжка (если авт. коллектив, то трудовые книжки участников авт. коллектива) (цветные сканы в формате .</a:t>
            </a:r>
            <a:r>
              <a:rPr lang="ru-RU" sz="2000" dirty="0" err="1">
                <a:solidFill>
                  <a:srgbClr val="0070C0"/>
                </a:solidFill>
                <a:latin typeface="Arial Narrow" panose="020B0606020202030204" pitchFamily="34" charset="0"/>
              </a:rPr>
              <a:t>jpg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, </a:t>
            </a:r>
            <a:r>
              <a:rPr lang="ru-RU" sz="2000" dirty="0" err="1">
                <a:solidFill>
                  <a:srgbClr val="0070C0"/>
                </a:solidFill>
                <a:latin typeface="Arial Narrow" panose="020B0606020202030204" pitchFamily="34" charset="0"/>
              </a:rPr>
              <a:t>jpeg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, </a:t>
            </a:r>
            <a:r>
              <a:rPr lang="ru-RU" sz="2000" dirty="0" err="1">
                <a:solidFill>
                  <a:srgbClr val="0070C0"/>
                </a:solidFill>
                <a:latin typeface="Arial Narrow" panose="020B0606020202030204" pitchFamily="34" charset="0"/>
              </a:rPr>
              <a:t>tiff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) 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Аннотация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(до 2 стр., в формате *</a:t>
            </a:r>
            <a:r>
              <a:rPr lang="ru-RU" sz="2000" dirty="0" err="1">
                <a:solidFill>
                  <a:srgbClr val="0070C0"/>
                </a:solidFill>
                <a:latin typeface="Arial Narrow" panose="020B0606020202030204" pitchFamily="34" charset="0"/>
              </a:rPr>
              <a:t>doc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 или *</a:t>
            </a:r>
            <a:r>
              <a:rPr lang="ru-RU" sz="2000" dirty="0" err="1">
                <a:solidFill>
                  <a:srgbClr val="0070C0"/>
                </a:solidFill>
                <a:latin typeface="Arial Narrow" panose="020B0606020202030204" pitchFamily="34" charset="0"/>
              </a:rPr>
              <a:t>docx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) с указанием цели и задач создания сайта, описанием его использования, значимости, актуальности, роли, которую играет сайт в жизни образовательной организации, профессионального педагогического сообщества, работников образования, адрес сайта (ссылка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Заявка на участие 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в конкурсе (подпись руководителя, синяя печать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(Приложение № 1) </a:t>
            </a:r>
            <a:endParaRPr lang="ru-RU" sz="20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Согласие на обработку персональных данных 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(Приложение № 2)</a:t>
            </a:r>
          </a:p>
        </p:txBody>
      </p:sp>
    </p:spTree>
    <p:extLst>
      <p:ext uri="{BB962C8B-B14F-4D97-AF65-F5344CB8AC3E}">
        <p14:creationId xmlns:p14="http://schemas.microsoft.com/office/powerpoint/2010/main" val="337854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1627" y="8773"/>
            <a:ext cx="6048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Тематическая консультация «На пороге конкурса сайтов»</a:t>
            </a:r>
            <a:endParaRPr lang="ru-RU" sz="1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404664"/>
            <a:ext cx="8352928" cy="59766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Шевцова Н В\Desktop\_sayt logo_bez nogki_5a055a2f3c83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487488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69" t="14020" r="37668" b="4541"/>
          <a:stretch/>
        </p:blipFill>
        <p:spPr bwMode="auto">
          <a:xfrm>
            <a:off x="2466822" y="901856"/>
            <a:ext cx="4320480" cy="5695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688588" y="592981"/>
            <a:ext cx="6194749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ЗАЯВКА</a:t>
            </a:r>
            <a:endParaRPr lang="ru-RU" sz="32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54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404664"/>
            <a:ext cx="8352928" cy="59766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cap="all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Городской КОНКУРС </a:t>
            </a:r>
          </a:p>
          <a:p>
            <a:pPr algn="ctr"/>
            <a:r>
              <a:rPr lang="ru-RU" sz="3600" b="1" cap="all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«ЛУЧШИЙ ОБРАЗОВАТЕЛЬНЫЙ САЙТ»</a:t>
            </a:r>
            <a:r>
              <a:rPr lang="ru-RU" sz="1600" b="1" dirty="0" smtClean="0"/>
              <a:t> </a:t>
            </a:r>
            <a:endParaRPr lang="ru-RU" sz="1600" b="1" dirty="0"/>
          </a:p>
        </p:txBody>
      </p:sp>
      <p:pic>
        <p:nvPicPr>
          <p:cNvPr id="1026" name="Picture 2" descr="C:\Users\Шевцова Н В\Desktop\_sayt logo_bez nogki_5a055a2f3c83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487488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5406961" y="4941168"/>
            <a:ext cx="3528392" cy="156247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ШЕВЦОВА </a:t>
            </a:r>
            <a:b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НАТАЛЬЯ ВЛАДИМИРОВНА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методист МБОУ ДПО «НМЦ»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тел. 35-99-63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http</a:t>
            </a:r>
            <a:r>
              <a:rPr lang="en-US" dirty="0">
                <a:solidFill>
                  <a:srgbClr val="0070C0"/>
                </a:solidFill>
                <a:latin typeface="Arial Narrow" panose="020B0606020202030204" pitchFamily="34" charset="0"/>
              </a:rPr>
              <a:t>://dist-metodist.ucoz.org/ </a:t>
            </a:r>
            <a:endParaRPr lang="ru-RU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1627" y="8773"/>
            <a:ext cx="6048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Тематическая консультация «На пороге конкурса сайтов»</a:t>
            </a:r>
            <a:endParaRPr lang="ru-RU" sz="1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49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396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Шевцова Н В</dc:creator>
  <cp:lastModifiedBy>Шевцова Н В</cp:lastModifiedBy>
  <cp:revision>11</cp:revision>
  <dcterms:created xsi:type="dcterms:W3CDTF">2018-02-21T03:52:14Z</dcterms:created>
  <dcterms:modified xsi:type="dcterms:W3CDTF">2019-11-06T02:45:36Z</dcterms:modified>
</cp:coreProperties>
</file>